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7" r:id="rId3"/>
    <p:sldId id="285" r:id="rId4"/>
    <p:sldId id="259" r:id="rId5"/>
    <p:sldId id="277" r:id="rId6"/>
    <p:sldId id="278" r:id="rId7"/>
    <p:sldId id="281" r:id="rId8"/>
    <p:sldId id="264" r:id="rId9"/>
    <p:sldId id="274" r:id="rId10"/>
    <p:sldId id="265" r:id="rId11"/>
    <p:sldId id="267" r:id="rId12"/>
    <p:sldId id="268" r:id="rId13"/>
    <p:sldId id="269" r:id="rId14"/>
  </p:sldIdLst>
  <p:sldSz cx="9144000" cy="6858000" type="screen4x3"/>
  <p:notesSz cx="6669088" cy="97758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1" autoAdjust="0"/>
    <p:restoredTop sz="85544" autoAdjust="0"/>
  </p:normalViewPr>
  <p:slideViewPr>
    <p:cSldViewPr>
      <p:cViewPr>
        <p:scale>
          <a:sx n="80" d="100"/>
          <a:sy n="80" d="100"/>
        </p:scale>
        <p:origin x="-15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2154" y="-102"/>
      </p:cViewPr>
      <p:guideLst>
        <p:guide orient="horz" pos="3079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7756564098328086E-2"/>
          <c:y val="0.12388165152904777"/>
          <c:w val="0.86980645985192939"/>
          <c:h val="0.68596429341930232"/>
        </c:manualLayout>
      </c:layout>
      <c:lineChart>
        <c:grouping val="standard"/>
        <c:varyColors val="0"/>
        <c:ser>
          <c:idx val="0"/>
          <c:order val="0"/>
          <c:spPr>
            <a:ln w="25400"/>
          </c:spPr>
          <c:marker>
            <c:symbol val="none"/>
          </c:marker>
          <c:cat>
            <c:numRef>
              <c:f>'Historic DBURG'!$B$821:$B$1185</c:f>
              <c:numCache>
                <c:formatCode>dd/mm/yy</c:formatCode>
                <c:ptCount val="365"/>
                <c:pt idx="0">
                  <c:v>41275</c:v>
                </c:pt>
                <c:pt idx="1">
                  <c:v>41276</c:v>
                </c:pt>
                <c:pt idx="2">
                  <c:v>41277</c:v>
                </c:pt>
                <c:pt idx="3">
                  <c:v>41278</c:v>
                </c:pt>
                <c:pt idx="4">
                  <c:v>41279</c:v>
                </c:pt>
                <c:pt idx="5">
                  <c:v>41280</c:v>
                </c:pt>
                <c:pt idx="6">
                  <c:v>41281</c:v>
                </c:pt>
                <c:pt idx="7">
                  <c:v>41282</c:v>
                </c:pt>
                <c:pt idx="8">
                  <c:v>41283</c:v>
                </c:pt>
                <c:pt idx="9">
                  <c:v>41284</c:v>
                </c:pt>
                <c:pt idx="10">
                  <c:v>41285</c:v>
                </c:pt>
                <c:pt idx="11">
                  <c:v>41286</c:v>
                </c:pt>
                <c:pt idx="12">
                  <c:v>41287</c:v>
                </c:pt>
                <c:pt idx="13">
                  <c:v>41288</c:v>
                </c:pt>
                <c:pt idx="14">
                  <c:v>41289</c:v>
                </c:pt>
                <c:pt idx="15">
                  <c:v>41290</c:v>
                </c:pt>
                <c:pt idx="16">
                  <c:v>41291</c:v>
                </c:pt>
                <c:pt idx="17">
                  <c:v>41292</c:v>
                </c:pt>
                <c:pt idx="18">
                  <c:v>41293</c:v>
                </c:pt>
                <c:pt idx="19">
                  <c:v>41294</c:v>
                </c:pt>
                <c:pt idx="20">
                  <c:v>41295</c:v>
                </c:pt>
                <c:pt idx="21">
                  <c:v>41296</c:v>
                </c:pt>
                <c:pt idx="22">
                  <c:v>41297</c:v>
                </c:pt>
                <c:pt idx="23">
                  <c:v>41298</c:v>
                </c:pt>
                <c:pt idx="24">
                  <c:v>41299</c:v>
                </c:pt>
                <c:pt idx="25">
                  <c:v>41300</c:v>
                </c:pt>
                <c:pt idx="26">
                  <c:v>41301</c:v>
                </c:pt>
                <c:pt idx="27">
                  <c:v>41302</c:v>
                </c:pt>
                <c:pt idx="28">
                  <c:v>41303</c:v>
                </c:pt>
                <c:pt idx="29">
                  <c:v>41304</c:v>
                </c:pt>
                <c:pt idx="30">
                  <c:v>41305</c:v>
                </c:pt>
                <c:pt idx="31">
                  <c:v>41306</c:v>
                </c:pt>
                <c:pt idx="32">
                  <c:v>41307</c:v>
                </c:pt>
                <c:pt idx="33">
                  <c:v>41308</c:v>
                </c:pt>
                <c:pt idx="34">
                  <c:v>41309</c:v>
                </c:pt>
                <c:pt idx="35">
                  <c:v>41310</c:v>
                </c:pt>
                <c:pt idx="36">
                  <c:v>41311</c:v>
                </c:pt>
                <c:pt idx="37">
                  <c:v>41312</c:v>
                </c:pt>
                <c:pt idx="38">
                  <c:v>41313</c:v>
                </c:pt>
                <c:pt idx="39">
                  <c:v>41314</c:v>
                </c:pt>
                <c:pt idx="40">
                  <c:v>41315</c:v>
                </c:pt>
                <c:pt idx="41">
                  <c:v>41316</c:v>
                </c:pt>
                <c:pt idx="42">
                  <c:v>41317</c:v>
                </c:pt>
                <c:pt idx="43">
                  <c:v>41318</c:v>
                </c:pt>
                <c:pt idx="44">
                  <c:v>41319</c:v>
                </c:pt>
                <c:pt idx="45">
                  <c:v>41320</c:v>
                </c:pt>
                <c:pt idx="46">
                  <c:v>41321</c:v>
                </c:pt>
                <c:pt idx="47">
                  <c:v>41322</c:v>
                </c:pt>
                <c:pt idx="48">
                  <c:v>41323</c:v>
                </c:pt>
                <c:pt idx="49">
                  <c:v>41324</c:v>
                </c:pt>
                <c:pt idx="50">
                  <c:v>41325</c:v>
                </c:pt>
                <c:pt idx="51">
                  <c:v>41326</c:v>
                </c:pt>
                <c:pt idx="52">
                  <c:v>41327</c:v>
                </c:pt>
                <c:pt idx="53">
                  <c:v>41328</c:v>
                </c:pt>
                <c:pt idx="54">
                  <c:v>41329</c:v>
                </c:pt>
                <c:pt idx="55">
                  <c:v>41330</c:v>
                </c:pt>
                <c:pt idx="56">
                  <c:v>41331</c:v>
                </c:pt>
                <c:pt idx="57">
                  <c:v>41332</c:v>
                </c:pt>
                <c:pt idx="58">
                  <c:v>41333</c:v>
                </c:pt>
                <c:pt idx="59">
                  <c:v>41334</c:v>
                </c:pt>
                <c:pt idx="60">
                  <c:v>41335</c:v>
                </c:pt>
                <c:pt idx="61">
                  <c:v>41336</c:v>
                </c:pt>
                <c:pt idx="62">
                  <c:v>41337</c:v>
                </c:pt>
                <c:pt idx="63">
                  <c:v>41338</c:v>
                </c:pt>
                <c:pt idx="64">
                  <c:v>41339</c:v>
                </c:pt>
                <c:pt idx="65">
                  <c:v>41340</c:v>
                </c:pt>
                <c:pt idx="66">
                  <c:v>41341</c:v>
                </c:pt>
                <c:pt idx="67">
                  <c:v>41342</c:v>
                </c:pt>
                <c:pt idx="68">
                  <c:v>41343</c:v>
                </c:pt>
                <c:pt idx="69">
                  <c:v>41344</c:v>
                </c:pt>
                <c:pt idx="70">
                  <c:v>41345</c:v>
                </c:pt>
                <c:pt idx="71">
                  <c:v>41346</c:v>
                </c:pt>
                <c:pt idx="72">
                  <c:v>41347</c:v>
                </c:pt>
                <c:pt idx="73">
                  <c:v>41348</c:v>
                </c:pt>
                <c:pt idx="74">
                  <c:v>41349</c:v>
                </c:pt>
                <c:pt idx="75">
                  <c:v>41350</c:v>
                </c:pt>
                <c:pt idx="76">
                  <c:v>41351</c:v>
                </c:pt>
                <c:pt idx="77">
                  <c:v>41352</c:v>
                </c:pt>
                <c:pt idx="78">
                  <c:v>41353</c:v>
                </c:pt>
                <c:pt idx="79">
                  <c:v>41354</c:v>
                </c:pt>
                <c:pt idx="80">
                  <c:v>41355</c:v>
                </c:pt>
                <c:pt idx="81">
                  <c:v>41356</c:v>
                </c:pt>
                <c:pt idx="82">
                  <c:v>41357</c:v>
                </c:pt>
                <c:pt idx="83">
                  <c:v>41358</c:v>
                </c:pt>
                <c:pt idx="84">
                  <c:v>41359</c:v>
                </c:pt>
                <c:pt idx="85">
                  <c:v>41360</c:v>
                </c:pt>
                <c:pt idx="86">
                  <c:v>41361</c:v>
                </c:pt>
                <c:pt idx="87">
                  <c:v>41362</c:v>
                </c:pt>
                <c:pt idx="88">
                  <c:v>41363</c:v>
                </c:pt>
                <c:pt idx="89">
                  <c:v>41364</c:v>
                </c:pt>
                <c:pt idx="90">
                  <c:v>41365</c:v>
                </c:pt>
                <c:pt idx="91">
                  <c:v>41366</c:v>
                </c:pt>
                <c:pt idx="92">
                  <c:v>41367</c:v>
                </c:pt>
                <c:pt idx="93">
                  <c:v>41368</c:v>
                </c:pt>
                <c:pt idx="94">
                  <c:v>41369</c:v>
                </c:pt>
                <c:pt idx="95">
                  <c:v>41370</c:v>
                </c:pt>
                <c:pt idx="96">
                  <c:v>41371</c:v>
                </c:pt>
                <c:pt idx="97">
                  <c:v>41372</c:v>
                </c:pt>
                <c:pt idx="98">
                  <c:v>41373</c:v>
                </c:pt>
                <c:pt idx="99">
                  <c:v>41374</c:v>
                </c:pt>
                <c:pt idx="100">
                  <c:v>41375</c:v>
                </c:pt>
                <c:pt idx="101">
                  <c:v>41376</c:v>
                </c:pt>
                <c:pt idx="102">
                  <c:v>41377</c:v>
                </c:pt>
                <c:pt idx="103">
                  <c:v>41378</c:v>
                </c:pt>
                <c:pt idx="104">
                  <c:v>41379</c:v>
                </c:pt>
                <c:pt idx="105">
                  <c:v>41380</c:v>
                </c:pt>
                <c:pt idx="106">
                  <c:v>41381</c:v>
                </c:pt>
                <c:pt idx="107">
                  <c:v>41382</c:v>
                </c:pt>
                <c:pt idx="108">
                  <c:v>41383</c:v>
                </c:pt>
                <c:pt idx="109">
                  <c:v>41384</c:v>
                </c:pt>
                <c:pt idx="110">
                  <c:v>41385</c:v>
                </c:pt>
                <c:pt idx="111">
                  <c:v>41386</c:v>
                </c:pt>
                <c:pt idx="112">
                  <c:v>41387</c:v>
                </c:pt>
                <c:pt idx="113">
                  <c:v>41388</c:v>
                </c:pt>
                <c:pt idx="114">
                  <c:v>41389</c:v>
                </c:pt>
                <c:pt idx="115">
                  <c:v>41390</c:v>
                </c:pt>
                <c:pt idx="116">
                  <c:v>41391</c:v>
                </c:pt>
                <c:pt idx="117">
                  <c:v>41392</c:v>
                </c:pt>
                <c:pt idx="118">
                  <c:v>41393</c:v>
                </c:pt>
                <c:pt idx="119">
                  <c:v>41394</c:v>
                </c:pt>
                <c:pt idx="120">
                  <c:v>41395</c:v>
                </c:pt>
                <c:pt idx="121">
                  <c:v>41396</c:v>
                </c:pt>
                <c:pt idx="122">
                  <c:v>41397</c:v>
                </c:pt>
                <c:pt idx="123">
                  <c:v>41398</c:v>
                </c:pt>
                <c:pt idx="124">
                  <c:v>41399</c:v>
                </c:pt>
                <c:pt idx="125">
                  <c:v>41400</c:v>
                </c:pt>
                <c:pt idx="126">
                  <c:v>41401</c:v>
                </c:pt>
                <c:pt idx="127">
                  <c:v>41402</c:v>
                </c:pt>
                <c:pt idx="128">
                  <c:v>41403</c:v>
                </c:pt>
                <c:pt idx="129">
                  <c:v>41404</c:v>
                </c:pt>
                <c:pt idx="130">
                  <c:v>41405</c:v>
                </c:pt>
                <c:pt idx="131">
                  <c:v>41406</c:v>
                </c:pt>
                <c:pt idx="132">
                  <c:v>41407</c:v>
                </c:pt>
                <c:pt idx="133">
                  <c:v>41408</c:v>
                </c:pt>
                <c:pt idx="134">
                  <c:v>41409</c:v>
                </c:pt>
                <c:pt idx="135">
                  <c:v>41410</c:v>
                </c:pt>
                <c:pt idx="136">
                  <c:v>41411</c:v>
                </c:pt>
                <c:pt idx="137">
                  <c:v>41412</c:v>
                </c:pt>
                <c:pt idx="138">
                  <c:v>41413</c:v>
                </c:pt>
                <c:pt idx="139">
                  <c:v>41414</c:v>
                </c:pt>
                <c:pt idx="140">
                  <c:v>41415</c:v>
                </c:pt>
                <c:pt idx="141">
                  <c:v>41416</c:v>
                </c:pt>
                <c:pt idx="142">
                  <c:v>41417</c:v>
                </c:pt>
                <c:pt idx="143">
                  <c:v>41418</c:v>
                </c:pt>
                <c:pt idx="144">
                  <c:v>41419</c:v>
                </c:pt>
                <c:pt idx="145">
                  <c:v>41420</c:v>
                </c:pt>
                <c:pt idx="146">
                  <c:v>41421</c:v>
                </c:pt>
                <c:pt idx="147">
                  <c:v>41422</c:v>
                </c:pt>
                <c:pt idx="148">
                  <c:v>41423</c:v>
                </c:pt>
                <c:pt idx="149">
                  <c:v>41424</c:v>
                </c:pt>
                <c:pt idx="150">
                  <c:v>41425</c:v>
                </c:pt>
                <c:pt idx="151">
                  <c:v>41426</c:v>
                </c:pt>
                <c:pt idx="152">
                  <c:v>41427</c:v>
                </c:pt>
                <c:pt idx="153">
                  <c:v>41428</c:v>
                </c:pt>
                <c:pt idx="154">
                  <c:v>41429</c:v>
                </c:pt>
                <c:pt idx="155">
                  <c:v>41430</c:v>
                </c:pt>
                <c:pt idx="156">
                  <c:v>41431</c:v>
                </c:pt>
                <c:pt idx="157">
                  <c:v>41432</c:v>
                </c:pt>
                <c:pt idx="158">
                  <c:v>41433</c:v>
                </c:pt>
                <c:pt idx="159">
                  <c:v>41434</c:v>
                </c:pt>
                <c:pt idx="160">
                  <c:v>41435</c:v>
                </c:pt>
                <c:pt idx="161">
                  <c:v>41436</c:v>
                </c:pt>
                <c:pt idx="162">
                  <c:v>41437</c:v>
                </c:pt>
                <c:pt idx="163">
                  <c:v>41438</c:v>
                </c:pt>
                <c:pt idx="164">
                  <c:v>41439</c:v>
                </c:pt>
                <c:pt idx="165">
                  <c:v>41440</c:v>
                </c:pt>
                <c:pt idx="166">
                  <c:v>41441</c:v>
                </c:pt>
                <c:pt idx="167">
                  <c:v>41442</c:v>
                </c:pt>
                <c:pt idx="168">
                  <c:v>41443</c:v>
                </c:pt>
                <c:pt idx="169">
                  <c:v>41444</c:v>
                </c:pt>
                <c:pt idx="170">
                  <c:v>41445</c:v>
                </c:pt>
                <c:pt idx="171">
                  <c:v>41446</c:v>
                </c:pt>
                <c:pt idx="172">
                  <c:v>41447</c:v>
                </c:pt>
                <c:pt idx="173">
                  <c:v>41448</c:v>
                </c:pt>
                <c:pt idx="174">
                  <c:v>41449</c:v>
                </c:pt>
                <c:pt idx="175">
                  <c:v>41450</c:v>
                </c:pt>
                <c:pt idx="176">
                  <c:v>41451</c:v>
                </c:pt>
                <c:pt idx="177">
                  <c:v>41452</c:v>
                </c:pt>
                <c:pt idx="178">
                  <c:v>41453</c:v>
                </c:pt>
                <c:pt idx="179">
                  <c:v>41454</c:v>
                </c:pt>
                <c:pt idx="180">
                  <c:v>41455</c:v>
                </c:pt>
                <c:pt idx="181">
                  <c:v>41456</c:v>
                </c:pt>
                <c:pt idx="182">
                  <c:v>41457</c:v>
                </c:pt>
                <c:pt idx="183">
                  <c:v>41458</c:v>
                </c:pt>
                <c:pt idx="184">
                  <c:v>41459</c:v>
                </c:pt>
                <c:pt idx="185">
                  <c:v>41460</c:v>
                </c:pt>
                <c:pt idx="186">
                  <c:v>41461</c:v>
                </c:pt>
                <c:pt idx="187">
                  <c:v>41462</c:v>
                </c:pt>
                <c:pt idx="188">
                  <c:v>41463</c:v>
                </c:pt>
                <c:pt idx="189">
                  <c:v>41464</c:v>
                </c:pt>
                <c:pt idx="190">
                  <c:v>41465</c:v>
                </c:pt>
                <c:pt idx="191">
                  <c:v>41466</c:v>
                </c:pt>
                <c:pt idx="192">
                  <c:v>41467</c:v>
                </c:pt>
                <c:pt idx="193">
                  <c:v>41468</c:v>
                </c:pt>
                <c:pt idx="194">
                  <c:v>41469</c:v>
                </c:pt>
                <c:pt idx="195">
                  <c:v>41470</c:v>
                </c:pt>
                <c:pt idx="196">
                  <c:v>41471</c:v>
                </c:pt>
                <c:pt idx="197">
                  <c:v>41472</c:v>
                </c:pt>
                <c:pt idx="198">
                  <c:v>41473</c:v>
                </c:pt>
                <c:pt idx="199">
                  <c:v>41474</c:v>
                </c:pt>
                <c:pt idx="200">
                  <c:v>41475</c:v>
                </c:pt>
                <c:pt idx="201">
                  <c:v>41476</c:v>
                </c:pt>
                <c:pt idx="202">
                  <c:v>41477</c:v>
                </c:pt>
                <c:pt idx="203">
                  <c:v>41478</c:v>
                </c:pt>
                <c:pt idx="204">
                  <c:v>41479</c:v>
                </c:pt>
                <c:pt idx="205">
                  <c:v>41480</c:v>
                </c:pt>
                <c:pt idx="206">
                  <c:v>41481</c:v>
                </c:pt>
                <c:pt idx="207">
                  <c:v>41482</c:v>
                </c:pt>
                <c:pt idx="208">
                  <c:v>41483</c:v>
                </c:pt>
                <c:pt idx="209">
                  <c:v>41484</c:v>
                </c:pt>
                <c:pt idx="210">
                  <c:v>41485</c:v>
                </c:pt>
                <c:pt idx="211">
                  <c:v>41486</c:v>
                </c:pt>
                <c:pt idx="212">
                  <c:v>41487</c:v>
                </c:pt>
                <c:pt idx="213">
                  <c:v>41488</c:v>
                </c:pt>
                <c:pt idx="214">
                  <c:v>41489</c:v>
                </c:pt>
                <c:pt idx="215">
                  <c:v>41490</c:v>
                </c:pt>
                <c:pt idx="216">
                  <c:v>41491</c:v>
                </c:pt>
                <c:pt idx="217">
                  <c:v>41492</c:v>
                </c:pt>
                <c:pt idx="218">
                  <c:v>41493</c:v>
                </c:pt>
                <c:pt idx="219">
                  <c:v>41494</c:v>
                </c:pt>
                <c:pt idx="220">
                  <c:v>41495</c:v>
                </c:pt>
                <c:pt idx="221">
                  <c:v>41496</c:v>
                </c:pt>
                <c:pt idx="222">
                  <c:v>41497</c:v>
                </c:pt>
                <c:pt idx="223">
                  <c:v>41498</c:v>
                </c:pt>
                <c:pt idx="224">
                  <c:v>41499</c:v>
                </c:pt>
                <c:pt idx="225">
                  <c:v>41500</c:v>
                </c:pt>
                <c:pt idx="226">
                  <c:v>41501</c:v>
                </c:pt>
                <c:pt idx="227">
                  <c:v>41502</c:v>
                </c:pt>
                <c:pt idx="228">
                  <c:v>41503</c:v>
                </c:pt>
                <c:pt idx="229">
                  <c:v>41504</c:v>
                </c:pt>
                <c:pt idx="230">
                  <c:v>41505</c:v>
                </c:pt>
                <c:pt idx="231">
                  <c:v>41506</c:v>
                </c:pt>
                <c:pt idx="232">
                  <c:v>41507</c:v>
                </c:pt>
                <c:pt idx="233">
                  <c:v>41508</c:v>
                </c:pt>
                <c:pt idx="234">
                  <c:v>41509</c:v>
                </c:pt>
                <c:pt idx="235">
                  <c:v>41510</c:v>
                </c:pt>
                <c:pt idx="236">
                  <c:v>41511</c:v>
                </c:pt>
                <c:pt idx="237">
                  <c:v>41512</c:v>
                </c:pt>
                <c:pt idx="238">
                  <c:v>41513</c:v>
                </c:pt>
                <c:pt idx="239">
                  <c:v>41514</c:v>
                </c:pt>
                <c:pt idx="240">
                  <c:v>41515</c:v>
                </c:pt>
                <c:pt idx="241">
                  <c:v>41516</c:v>
                </c:pt>
                <c:pt idx="242">
                  <c:v>41517</c:v>
                </c:pt>
                <c:pt idx="243">
                  <c:v>41518</c:v>
                </c:pt>
                <c:pt idx="244">
                  <c:v>41519</c:v>
                </c:pt>
                <c:pt idx="245">
                  <c:v>41520</c:v>
                </c:pt>
                <c:pt idx="246">
                  <c:v>41521</c:v>
                </c:pt>
                <c:pt idx="247">
                  <c:v>41522</c:v>
                </c:pt>
                <c:pt idx="248">
                  <c:v>41523</c:v>
                </c:pt>
                <c:pt idx="249">
                  <c:v>41524</c:v>
                </c:pt>
                <c:pt idx="250">
                  <c:v>41525</c:v>
                </c:pt>
                <c:pt idx="251">
                  <c:v>41526</c:v>
                </c:pt>
                <c:pt idx="252">
                  <c:v>41527</c:v>
                </c:pt>
                <c:pt idx="253">
                  <c:v>41528</c:v>
                </c:pt>
                <c:pt idx="254">
                  <c:v>41529</c:v>
                </c:pt>
                <c:pt idx="255">
                  <c:v>41530</c:v>
                </c:pt>
                <c:pt idx="256">
                  <c:v>41531</c:v>
                </c:pt>
                <c:pt idx="257">
                  <c:v>41532</c:v>
                </c:pt>
                <c:pt idx="258">
                  <c:v>41533</c:v>
                </c:pt>
                <c:pt idx="259">
                  <c:v>41534</c:v>
                </c:pt>
                <c:pt idx="260">
                  <c:v>41535</c:v>
                </c:pt>
                <c:pt idx="261">
                  <c:v>41536</c:v>
                </c:pt>
                <c:pt idx="262">
                  <c:v>41537</c:v>
                </c:pt>
                <c:pt idx="263">
                  <c:v>41538</c:v>
                </c:pt>
                <c:pt idx="264">
                  <c:v>41539</c:v>
                </c:pt>
                <c:pt idx="265">
                  <c:v>41540</c:v>
                </c:pt>
                <c:pt idx="266">
                  <c:v>41541</c:v>
                </c:pt>
                <c:pt idx="267">
                  <c:v>41542</c:v>
                </c:pt>
                <c:pt idx="268">
                  <c:v>41543</c:v>
                </c:pt>
                <c:pt idx="269">
                  <c:v>41544</c:v>
                </c:pt>
                <c:pt idx="270">
                  <c:v>41545</c:v>
                </c:pt>
                <c:pt idx="271">
                  <c:v>41546</c:v>
                </c:pt>
                <c:pt idx="272">
                  <c:v>41547</c:v>
                </c:pt>
                <c:pt idx="273">
                  <c:v>41548</c:v>
                </c:pt>
                <c:pt idx="274">
                  <c:v>41549</c:v>
                </c:pt>
                <c:pt idx="275">
                  <c:v>41550</c:v>
                </c:pt>
                <c:pt idx="276">
                  <c:v>41551</c:v>
                </c:pt>
                <c:pt idx="277">
                  <c:v>41552</c:v>
                </c:pt>
                <c:pt idx="278">
                  <c:v>41553</c:v>
                </c:pt>
                <c:pt idx="279">
                  <c:v>41554</c:v>
                </c:pt>
                <c:pt idx="280">
                  <c:v>41555</c:v>
                </c:pt>
                <c:pt idx="281">
                  <c:v>41556</c:v>
                </c:pt>
                <c:pt idx="282">
                  <c:v>41557</c:v>
                </c:pt>
                <c:pt idx="283">
                  <c:v>41558</c:v>
                </c:pt>
                <c:pt idx="284">
                  <c:v>41559</c:v>
                </c:pt>
                <c:pt idx="285">
                  <c:v>41560</c:v>
                </c:pt>
                <c:pt idx="286">
                  <c:v>41561</c:v>
                </c:pt>
                <c:pt idx="287">
                  <c:v>41562</c:v>
                </c:pt>
                <c:pt idx="288">
                  <c:v>41563</c:v>
                </c:pt>
                <c:pt idx="289">
                  <c:v>41564</c:v>
                </c:pt>
                <c:pt idx="290">
                  <c:v>41565</c:v>
                </c:pt>
                <c:pt idx="291">
                  <c:v>41566</c:v>
                </c:pt>
                <c:pt idx="292">
                  <c:v>41567</c:v>
                </c:pt>
                <c:pt idx="293">
                  <c:v>41568</c:v>
                </c:pt>
                <c:pt idx="294">
                  <c:v>41569</c:v>
                </c:pt>
                <c:pt idx="295">
                  <c:v>41570</c:v>
                </c:pt>
                <c:pt idx="296">
                  <c:v>41571</c:v>
                </c:pt>
                <c:pt idx="297">
                  <c:v>41572</c:v>
                </c:pt>
                <c:pt idx="298">
                  <c:v>41573</c:v>
                </c:pt>
                <c:pt idx="299">
                  <c:v>41574</c:v>
                </c:pt>
                <c:pt idx="300">
                  <c:v>41575</c:v>
                </c:pt>
                <c:pt idx="301">
                  <c:v>41576</c:v>
                </c:pt>
                <c:pt idx="302">
                  <c:v>41577</c:v>
                </c:pt>
                <c:pt idx="303">
                  <c:v>41578</c:v>
                </c:pt>
                <c:pt idx="304">
                  <c:v>41579</c:v>
                </c:pt>
                <c:pt idx="305">
                  <c:v>41580</c:v>
                </c:pt>
                <c:pt idx="306">
                  <c:v>41581</c:v>
                </c:pt>
                <c:pt idx="307">
                  <c:v>41582</c:v>
                </c:pt>
                <c:pt idx="308">
                  <c:v>41583</c:v>
                </c:pt>
                <c:pt idx="309">
                  <c:v>41584</c:v>
                </c:pt>
                <c:pt idx="310">
                  <c:v>41585</c:v>
                </c:pt>
                <c:pt idx="311">
                  <c:v>41586</c:v>
                </c:pt>
                <c:pt idx="312">
                  <c:v>41587</c:v>
                </c:pt>
                <c:pt idx="313">
                  <c:v>41588</c:v>
                </c:pt>
                <c:pt idx="314">
                  <c:v>41589</c:v>
                </c:pt>
                <c:pt idx="315">
                  <c:v>41590</c:v>
                </c:pt>
                <c:pt idx="316">
                  <c:v>41591</c:v>
                </c:pt>
                <c:pt idx="317">
                  <c:v>41592</c:v>
                </c:pt>
                <c:pt idx="318">
                  <c:v>41593</c:v>
                </c:pt>
                <c:pt idx="319">
                  <c:v>41594</c:v>
                </c:pt>
                <c:pt idx="320">
                  <c:v>41595</c:v>
                </c:pt>
                <c:pt idx="321">
                  <c:v>41596</c:v>
                </c:pt>
                <c:pt idx="322">
                  <c:v>41597</c:v>
                </c:pt>
                <c:pt idx="323">
                  <c:v>41598</c:v>
                </c:pt>
                <c:pt idx="324">
                  <c:v>41599</c:v>
                </c:pt>
                <c:pt idx="325">
                  <c:v>41600</c:v>
                </c:pt>
                <c:pt idx="326">
                  <c:v>41601</c:v>
                </c:pt>
                <c:pt idx="327">
                  <c:v>41602</c:v>
                </c:pt>
                <c:pt idx="328">
                  <c:v>41603</c:v>
                </c:pt>
                <c:pt idx="329">
                  <c:v>41604</c:v>
                </c:pt>
                <c:pt idx="330">
                  <c:v>41605</c:v>
                </c:pt>
                <c:pt idx="331">
                  <c:v>41606</c:v>
                </c:pt>
                <c:pt idx="332">
                  <c:v>41607</c:v>
                </c:pt>
                <c:pt idx="333">
                  <c:v>41608</c:v>
                </c:pt>
                <c:pt idx="334">
                  <c:v>41609</c:v>
                </c:pt>
                <c:pt idx="335">
                  <c:v>41610</c:v>
                </c:pt>
                <c:pt idx="336">
                  <c:v>41611</c:v>
                </c:pt>
                <c:pt idx="337">
                  <c:v>41612</c:v>
                </c:pt>
                <c:pt idx="338">
                  <c:v>41613</c:v>
                </c:pt>
                <c:pt idx="339">
                  <c:v>41614</c:v>
                </c:pt>
                <c:pt idx="340">
                  <c:v>41615</c:v>
                </c:pt>
                <c:pt idx="341">
                  <c:v>41616</c:v>
                </c:pt>
                <c:pt idx="342">
                  <c:v>41617</c:v>
                </c:pt>
                <c:pt idx="343">
                  <c:v>41618</c:v>
                </c:pt>
                <c:pt idx="344">
                  <c:v>41619</c:v>
                </c:pt>
                <c:pt idx="345">
                  <c:v>41620</c:v>
                </c:pt>
                <c:pt idx="346">
                  <c:v>41621</c:v>
                </c:pt>
                <c:pt idx="347">
                  <c:v>41622</c:v>
                </c:pt>
                <c:pt idx="348">
                  <c:v>41623</c:v>
                </c:pt>
                <c:pt idx="349">
                  <c:v>41624</c:v>
                </c:pt>
                <c:pt idx="350">
                  <c:v>41625</c:v>
                </c:pt>
                <c:pt idx="351">
                  <c:v>41626</c:v>
                </c:pt>
                <c:pt idx="352">
                  <c:v>41627</c:v>
                </c:pt>
                <c:pt idx="353">
                  <c:v>41628</c:v>
                </c:pt>
                <c:pt idx="354">
                  <c:v>41629</c:v>
                </c:pt>
                <c:pt idx="355">
                  <c:v>41630</c:v>
                </c:pt>
                <c:pt idx="356">
                  <c:v>41631</c:v>
                </c:pt>
                <c:pt idx="357">
                  <c:v>41632</c:v>
                </c:pt>
                <c:pt idx="358">
                  <c:v>41633</c:v>
                </c:pt>
                <c:pt idx="359">
                  <c:v>41634</c:v>
                </c:pt>
                <c:pt idx="360">
                  <c:v>41635</c:v>
                </c:pt>
                <c:pt idx="361">
                  <c:v>41636</c:v>
                </c:pt>
                <c:pt idx="362">
                  <c:v>41637</c:v>
                </c:pt>
                <c:pt idx="363">
                  <c:v>41638</c:v>
                </c:pt>
                <c:pt idx="364">
                  <c:v>41639</c:v>
                </c:pt>
              </c:numCache>
            </c:numRef>
          </c:cat>
          <c:val>
            <c:numRef>
              <c:f>'Historic DBURG'!$E$821:$E$1185</c:f>
              <c:numCache>
                <c:formatCode>_-* #,##0_-;\-* #,##0_-;_-* "-"??_-;_-@_-</c:formatCode>
                <c:ptCount val="365"/>
                <c:pt idx="0">
                  <c:v>7739</c:v>
                </c:pt>
                <c:pt idx="1">
                  <c:v>7737</c:v>
                </c:pt>
                <c:pt idx="2">
                  <c:v>7721</c:v>
                </c:pt>
                <c:pt idx="3">
                  <c:v>7722</c:v>
                </c:pt>
                <c:pt idx="4">
                  <c:v>7722</c:v>
                </c:pt>
                <c:pt idx="5">
                  <c:v>7746</c:v>
                </c:pt>
                <c:pt idx="6">
                  <c:v>7757</c:v>
                </c:pt>
                <c:pt idx="7">
                  <c:v>7754</c:v>
                </c:pt>
                <c:pt idx="8">
                  <c:v>7753</c:v>
                </c:pt>
                <c:pt idx="9">
                  <c:v>7753</c:v>
                </c:pt>
                <c:pt idx="10">
                  <c:v>7756</c:v>
                </c:pt>
                <c:pt idx="11">
                  <c:v>7744</c:v>
                </c:pt>
                <c:pt idx="12">
                  <c:v>7742</c:v>
                </c:pt>
                <c:pt idx="13">
                  <c:v>7749</c:v>
                </c:pt>
                <c:pt idx="14">
                  <c:v>7760</c:v>
                </c:pt>
                <c:pt idx="15">
                  <c:v>7769</c:v>
                </c:pt>
                <c:pt idx="16">
                  <c:v>7776</c:v>
                </c:pt>
                <c:pt idx="17">
                  <c:v>7782</c:v>
                </c:pt>
                <c:pt idx="18">
                  <c:v>7767</c:v>
                </c:pt>
                <c:pt idx="19">
                  <c:v>7760</c:v>
                </c:pt>
                <c:pt idx="20">
                  <c:v>7750</c:v>
                </c:pt>
                <c:pt idx="21">
                  <c:v>7757</c:v>
                </c:pt>
                <c:pt idx="22">
                  <c:v>7756</c:v>
                </c:pt>
                <c:pt idx="23">
                  <c:v>7765</c:v>
                </c:pt>
                <c:pt idx="24">
                  <c:v>7769</c:v>
                </c:pt>
                <c:pt idx="25">
                  <c:v>7761</c:v>
                </c:pt>
                <c:pt idx="26">
                  <c:v>7761</c:v>
                </c:pt>
                <c:pt idx="27">
                  <c:v>7769</c:v>
                </c:pt>
                <c:pt idx="28">
                  <c:v>7773</c:v>
                </c:pt>
                <c:pt idx="29">
                  <c:v>7777</c:v>
                </c:pt>
                <c:pt idx="30">
                  <c:v>7780</c:v>
                </c:pt>
                <c:pt idx="31">
                  <c:v>7804</c:v>
                </c:pt>
                <c:pt idx="32">
                  <c:v>7805</c:v>
                </c:pt>
                <c:pt idx="33">
                  <c:v>7807</c:v>
                </c:pt>
                <c:pt idx="34">
                  <c:v>7819</c:v>
                </c:pt>
                <c:pt idx="35">
                  <c:v>7817</c:v>
                </c:pt>
                <c:pt idx="36">
                  <c:v>7826</c:v>
                </c:pt>
                <c:pt idx="37">
                  <c:v>7844</c:v>
                </c:pt>
                <c:pt idx="38">
                  <c:v>7855</c:v>
                </c:pt>
                <c:pt idx="39">
                  <c:v>7866</c:v>
                </c:pt>
                <c:pt idx="40">
                  <c:v>7884</c:v>
                </c:pt>
                <c:pt idx="41">
                  <c:v>7879</c:v>
                </c:pt>
                <c:pt idx="42">
                  <c:v>7881</c:v>
                </c:pt>
                <c:pt idx="43">
                  <c:v>7880</c:v>
                </c:pt>
                <c:pt idx="44">
                  <c:v>7881</c:v>
                </c:pt>
                <c:pt idx="45">
                  <c:v>7882</c:v>
                </c:pt>
                <c:pt idx="46">
                  <c:v>7872</c:v>
                </c:pt>
                <c:pt idx="47">
                  <c:v>7870</c:v>
                </c:pt>
                <c:pt idx="48">
                  <c:v>7862</c:v>
                </c:pt>
                <c:pt idx="49">
                  <c:v>7861</c:v>
                </c:pt>
                <c:pt idx="50">
                  <c:v>7869</c:v>
                </c:pt>
                <c:pt idx="51">
                  <c:v>7875</c:v>
                </c:pt>
                <c:pt idx="52">
                  <c:v>7875</c:v>
                </c:pt>
                <c:pt idx="53">
                  <c:v>7869</c:v>
                </c:pt>
                <c:pt idx="54">
                  <c:v>7860</c:v>
                </c:pt>
                <c:pt idx="55">
                  <c:v>7880</c:v>
                </c:pt>
                <c:pt idx="56">
                  <c:v>7873</c:v>
                </c:pt>
                <c:pt idx="57">
                  <c:v>7891</c:v>
                </c:pt>
                <c:pt idx="58">
                  <c:v>7894</c:v>
                </c:pt>
                <c:pt idx="59">
                  <c:v>7897</c:v>
                </c:pt>
                <c:pt idx="60">
                  <c:v>7892</c:v>
                </c:pt>
                <c:pt idx="61">
                  <c:v>7880</c:v>
                </c:pt>
                <c:pt idx="62">
                  <c:v>7892</c:v>
                </c:pt>
                <c:pt idx="63">
                  <c:v>7880</c:v>
                </c:pt>
                <c:pt idx="64">
                  <c:v>7872</c:v>
                </c:pt>
                <c:pt idx="65">
                  <c:v>7868</c:v>
                </c:pt>
                <c:pt idx="66">
                  <c:v>7873</c:v>
                </c:pt>
                <c:pt idx="67">
                  <c:v>7878</c:v>
                </c:pt>
                <c:pt idx="68">
                  <c:v>7871</c:v>
                </c:pt>
                <c:pt idx="69">
                  <c:v>7874</c:v>
                </c:pt>
                <c:pt idx="70">
                  <c:v>7866</c:v>
                </c:pt>
                <c:pt idx="71">
                  <c:v>7873</c:v>
                </c:pt>
                <c:pt idx="72">
                  <c:v>7878</c:v>
                </c:pt>
                <c:pt idx="73">
                  <c:v>7885</c:v>
                </c:pt>
                <c:pt idx="74">
                  <c:v>7875</c:v>
                </c:pt>
                <c:pt idx="75">
                  <c:v>7874</c:v>
                </c:pt>
                <c:pt idx="76">
                  <c:v>7869</c:v>
                </c:pt>
                <c:pt idx="77">
                  <c:v>7876</c:v>
                </c:pt>
                <c:pt idx="78">
                  <c:v>7877</c:v>
                </c:pt>
                <c:pt idx="79">
                  <c:v>7881</c:v>
                </c:pt>
                <c:pt idx="80">
                  <c:v>7888</c:v>
                </c:pt>
                <c:pt idx="81">
                  <c:v>7891</c:v>
                </c:pt>
                <c:pt idx="82">
                  <c:v>7878</c:v>
                </c:pt>
                <c:pt idx="83">
                  <c:v>7868</c:v>
                </c:pt>
                <c:pt idx="84">
                  <c:v>7865</c:v>
                </c:pt>
                <c:pt idx="85">
                  <c:v>7870</c:v>
                </c:pt>
                <c:pt idx="86">
                  <c:v>7868</c:v>
                </c:pt>
                <c:pt idx="87">
                  <c:v>7873</c:v>
                </c:pt>
                <c:pt idx="88">
                  <c:v>7864</c:v>
                </c:pt>
                <c:pt idx="89">
                  <c:v>7868</c:v>
                </c:pt>
                <c:pt idx="90">
                  <c:v>7862</c:v>
                </c:pt>
                <c:pt idx="91">
                  <c:v>7852</c:v>
                </c:pt>
                <c:pt idx="92">
                  <c:v>7843</c:v>
                </c:pt>
                <c:pt idx="93">
                  <c:v>7846</c:v>
                </c:pt>
                <c:pt idx="94">
                  <c:v>7858</c:v>
                </c:pt>
                <c:pt idx="95">
                  <c:v>7866</c:v>
                </c:pt>
                <c:pt idx="96">
                  <c:v>7873</c:v>
                </c:pt>
                <c:pt idx="97">
                  <c:v>7874</c:v>
                </c:pt>
                <c:pt idx="98">
                  <c:v>7869</c:v>
                </c:pt>
                <c:pt idx="99">
                  <c:v>7878</c:v>
                </c:pt>
                <c:pt idx="100">
                  <c:v>7879</c:v>
                </c:pt>
                <c:pt idx="101">
                  <c:v>7867</c:v>
                </c:pt>
                <c:pt idx="102">
                  <c:v>7872</c:v>
                </c:pt>
                <c:pt idx="103">
                  <c:v>7880</c:v>
                </c:pt>
                <c:pt idx="104">
                  <c:v>7885</c:v>
                </c:pt>
                <c:pt idx="105">
                  <c:v>7888</c:v>
                </c:pt>
                <c:pt idx="106">
                  <c:v>7889</c:v>
                </c:pt>
                <c:pt idx="107">
                  <c:v>7896</c:v>
                </c:pt>
                <c:pt idx="108">
                  <c:v>7914</c:v>
                </c:pt>
                <c:pt idx="109">
                  <c:v>7910</c:v>
                </c:pt>
                <c:pt idx="110">
                  <c:v>7914</c:v>
                </c:pt>
                <c:pt idx="111">
                  <c:v>7925</c:v>
                </c:pt>
                <c:pt idx="112">
                  <c:v>7929</c:v>
                </c:pt>
                <c:pt idx="113">
                  <c:v>7930</c:v>
                </c:pt>
                <c:pt idx="114">
                  <c:v>7935</c:v>
                </c:pt>
                <c:pt idx="115">
                  <c:v>7946</c:v>
                </c:pt>
                <c:pt idx="116">
                  <c:v>7944</c:v>
                </c:pt>
                <c:pt idx="117">
                  <c:v>7931</c:v>
                </c:pt>
                <c:pt idx="118">
                  <c:v>7922</c:v>
                </c:pt>
                <c:pt idx="119">
                  <c:v>7922</c:v>
                </c:pt>
                <c:pt idx="120">
                  <c:v>7914</c:v>
                </c:pt>
                <c:pt idx="121">
                  <c:v>7901</c:v>
                </c:pt>
                <c:pt idx="122">
                  <c:v>7904</c:v>
                </c:pt>
                <c:pt idx="123">
                  <c:v>7912</c:v>
                </c:pt>
                <c:pt idx="124">
                  <c:v>7907</c:v>
                </c:pt>
                <c:pt idx="125">
                  <c:v>7907</c:v>
                </c:pt>
                <c:pt idx="126">
                  <c:v>7917</c:v>
                </c:pt>
                <c:pt idx="127">
                  <c:v>7914</c:v>
                </c:pt>
                <c:pt idx="128">
                  <c:v>7903</c:v>
                </c:pt>
                <c:pt idx="129">
                  <c:v>7902</c:v>
                </c:pt>
                <c:pt idx="130">
                  <c:v>7894</c:v>
                </c:pt>
                <c:pt idx="131">
                  <c:v>7890</c:v>
                </c:pt>
                <c:pt idx="132">
                  <c:v>7888</c:v>
                </c:pt>
                <c:pt idx="133">
                  <c:v>7902</c:v>
                </c:pt>
                <c:pt idx="134">
                  <c:v>7903</c:v>
                </c:pt>
                <c:pt idx="135">
                  <c:v>7898</c:v>
                </c:pt>
                <c:pt idx="136">
                  <c:v>7912</c:v>
                </c:pt>
                <c:pt idx="137">
                  <c:v>7905</c:v>
                </c:pt>
                <c:pt idx="138">
                  <c:v>7903</c:v>
                </c:pt>
                <c:pt idx="139">
                  <c:v>7908</c:v>
                </c:pt>
                <c:pt idx="140">
                  <c:v>7903</c:v>
                </c:pt>
                <c:pt idx="141">
                  <c:v>7914</c:v>
                </c:pt>
                <c:pt idx="142">
                  <c:v>7916</c:v>
                </c:pt>
                <c:pt idx="143">
                  <c:v>7924</c:v>
                </c:pt>
                <c:pt idx="144">
                  <c:v>7918</c:v>
                </c:pt>
                <c:pt idx="145">
                  <c:v>7914</c:v>
                </c:pt>
                <c:pt idx="146">
                  <c:v>7921</c:v>
                </c:pt>
                <c:pt idx="147">
                  <c:v>7917</c:v>
                </c:pt>
                <c:pt idx="148">
                  <c:v>7921</c:v>
                </c:pt>
                <c:pt idx="149">
                  <c:v>7918</c:v>
                </c:pt>
                <c:pt idx="150">
                  <c:v>7917</c:v>
                </c:pt>
                <c:pt idx="151">
                  <c:v>7920</c:v>
                </c:pt>
                <c:pt idx="152">
                  <c:v>7916</c:v>
                </c:pt>
                <c:pt idx="153">
                  <c:v>7921</c:v>
                </c:pt>
                <c:pt idx="154">
                  <c:v>7917</c:v>
                </c:pt>
                <c:pt idx="155">
                  <c:v>7924</c:v>
                </c:pt>
                <c:pt idx="156">
                  <c:v>7919</c:v>
                </c:pt>
                <c:pt idx="157">
                  <c:v>7926</c:v>
                </c:pt>
                <c:pt idx="158">
                  <c:v>7929</c:v>
                </c:pt>
                <c:pt idx="159">
                  <c:v>7925</c:v>
                </c:pt>
                <c:pt idx="160">
                  <c:v>7927</c:v>
                </c:pt>
                <c:pt idx="161">
                  <c:v>7917</c:v>
                </c:pt>
                <c:pt idx="162">
                  <c:v>7918</c:v>
                </c:pt>
                <c:pt idx="163">
                  <c:v>7907</c:v>
                </c:pt>
                <c:pt idx="164">
                  <c:v>7899</c:v>
                </c:pt>
                <c:pt idx="165">
                  <c:v>7891</c:v>
                </c:pt>
                <c:pt idx="166">
                  <c:v>7892</c:v>
                </c:pt>
                <c:pt idx="167">
                  <c:v>7906</c:v>
                </c:pt>
                <c:pt idx="168">
                  <c:v>7901</c:v>
                </c:pt>
                <c:pt idx="169">
                  <c:v>7899</c:v>
                </c:pt>
                <c:pt idx="170">
                  <c:v>7897</c:v>
                </c:pt>
                <c:pt idx="171">
                  <c:v>7904</c:v>
                </c:pt>
                <c:pt idx="172">
                  <c:v>7895</c:v>
                </c:pt>
                <c:pt idx="173">
                  <c:v>7878</c:v>
                </c:pt>
                <c:pt idx="174">
                  <c:v>7872</c:v>
                </c:pt>
                <c:pt idx="175">
                  <c:v>7877</c:v>
                </c:pt>
                <c:pt idx="176">
                  <c:v>7874</c:v>
                </c:pt>
                <c:pt idx="177">
                  <c:v>7874</c:v>
                </c:pt>
                <c:pt idx="178">
                  <c:v>7868</c:v>
                </c:pt>
                <c:pt idx="179">
                  <c:v>7876</c:v>
                </c:pt>
                <c:pt idx="180">
                  <c:v>7861</c:v>
                </c:pt>
                <c:pt idx="181">
                  <c:v>7859</c:v>
                </c:pt>
                <c:pt idx="182">
                  <c:v>7865</c:v>
                </c:pt>
                <c:pt idx="183">
                  <c:v>7862</c:v>
                </c:pt>
                <c:pt idx="184">
                  <c:v>7866</c:v>
                </c:pt>
                <c:pt idx="185">
                  <c:v>7878</c:v>
                </c:pt>
                <c:pt idx="186">
                  <c:v>7888</c:v>
                </c:pt>
                <c:pt idx="187">
                  <c:v>7883</c:v>
                </c:pt>
                <c:pt idx="188">
                  <c:v>7888</c:v>
                </c:pt>
                <c:pt idx="189">
                  <c:v>7887</c:v>
                </c:pt>
                <c:pt idx="190">
                  <c:v>7892</c:v>
                </c:pt>
                <c:pt idx="191">
                  <c:v>7901</c:v>
                </c:pt>
                <c:pt idx="192">
                  <c:v>7907</c:v>
                </c:pt>
                <c:pt idx="193">
                  <c:v>7897</c:v>
                </c:pt>
                <c:pt idx="194">
                  <c:v>7898</c:v>
                </c:pt>
                <c:pt idx="195">
                  <c:v>7907</c:v>
                </c:pt>
                <c:pt idx="196">
                  <c:v>7894</c:v>
                </c:pt>
                <c:pt idx="197">
                  <c:v>7896</c:v>
                </c:pt>
                <c:pt idx="198">
                  <c:v>7899</c:v>
                </c:pt>
                <c:pt idx="199">
                  <c:v>7895</c:v>
                </c:pt>
                <c:pt idx="200">
                  <c:v>7895</c:v>
                </c:pt>
                <c:pt idx="201">
                  <c:v>7893</c:v>
                </c:pt>
                <c:pt idx="202">
                  <c:v>7887</c:v>
                </c:pt>
                <c:pt idx="203">
                  <c:v>7888</c:v>
                </c:pt>
                <c:pt idx="204">
                  <c:v>7888</c:v>
                </c:pt>
                <c:pt idx="205">
                  <c:v>7891</c:v>
                </c:pt>
                <c:pt idx="206">
                  <c:v>7888</c:v>
                </c:pt>
                <c:pt idx="207">
                  <c:v>7890</c:v>
                </c:pt>
                <c:pt idx="208">
                  <c:v>7884</c:v>
                </c:pt>
                <c:pt idx="209">
                  <c:v>7887</c:v>
                </c:pt>
                <c:pt idx="210">
                  <c:v>7892</c:v>
                </c:pt>
                <c:pt idx="211">
                  <c:v>7898</c:v>
                </c:pt>
                <c:pt idx="212">
                  <c:v>7897</c:v>
                </c:pt>
                <c:pt idx="213">
                  <c:v>7902</c:v>
                </c:pt>
                <c:pt idx="214">
                  <c:v>7900</c:v>
                </c:pt>
                <c:pt idx="215">
                  <c:v>7890</c:v>
                </c:pt>
                <c:pt idx="216">
                  <c:v>7897</c:v>
                </c:pt>
                <c:pt idx="217">
                  <c:v>7895</c:v>
                </c:pt>
                <c:pt idx="218">
                  <c:v>7887</c:v>
                </c:pt>
                <c:pt idx="219">
                  <c:v>7893</c:v>
                </c:pt>
                <c:pt idx="220">
                  <c:v>7884</c:v>
                </c:pt>
                <c:pt idx="221">
                  <c:v>7887</c:v>
                </c:pt>
                <c:pt idx="222">
                  <c:v>7875</c:v>
                </c:pt>
                <c:pt idx="223">
                  <c:v>7871</c:v>
                </c:pt>
                <c:pt idx="224">
                  <c:v>7894</c:v>
                </c:pt>
                <c:pt idx="225">
                  <c:v>7892</c:v>
                </c:pt>
                <c:pt idx="226">
                  <c:v>7891</c:v>
                </c:pt>
                <c:pt idx="227">
                  <c:v>7892</c:v>
                </c:pt>
                <c:pt idx="228">
                  <c:v>7892</c:v>
                </c:pt>
                <c:pt idx="229">
                  <c:v>7898</c:v>
                </c:pt>
                <c:pt idx="230">
                  <c:v>7902</c:v>
                </c:pt>
                <c:pt idx="231">
                  <c:v>7918</c:v>
                </c:pt>
                <c:pt idx="232">
                  <c:v>7908</c:v>
                </c:pt>
                <c:pt idx="233">
                  <c:v>7896</c:v>
                </c:pt>
                <c:pt idx="234">
                  <c:v>7899</c:v>
                </c:pt>
                <c:pt idx="235">
                  <c:v>7892</c:v>
                </c:pt>
                <c:pt idx="236">
                  <c:v>7908</c:v>
                </c:pt>
                <c:pt idx="237">
                  <c:v>7911</c:v>
                </c:pt>
                <c:pt idx="238">
                  <c:v>7914</c:v>
                </c:pt>
                <c:pt idx="239">
                  <c:v>7908</c:v>
                </c:pt>
                <c:pt idx="240">
                  <c:v>7905</c:v>
                </c:pt>
                <c:pt idx="241">
                  <c:v>7906</c:v>
                </c:pt>
                <c:pt idx="242">
                  <c:v>7900</c:v>
                </c:pt>
                <c:pt idx="243">
                  <c:v>7899</c:v>
                </c:pt>
                <c:pt idx="244">
                  <c:v>7892</c:v>
                </c:pt>
                <c:pt idx="245">
                  <c:v>7893</c:v>
                </c:pt>
                <c:pt idx="246">
                  <c:v>7893</c:v>
                </c:pt>
                <c:pt idx="247">
                  <c:v>7892</c:v>
                </c:pt>
                <c:pt idx="248">
                  <c:v>7884</c:v>
                </c:pt>
                <c:pt idx="249">
                  <c:v>7872</c:v>
                </c:pt>
                <c:pt idx="250">
                  <c:v>7869</c:v>
                </c:pt>
                <c:pt idx="251">
                  <c:v>7871</c:v>
                </c:pt>
                <c:pt idx="252">
                  <c:v>7871</c:v>
                </c:pt>
                <c:pt idx="253">
                  <c:v>7867</c:v>
                </c:pt>
                <c:pt idx="254">
                  <c:v>7874</c:v>
                </c:pt>
                <c:pt idx="255">
                  <c:v>7882</c:v>
                </c:pt>
                <c:pt idx="256">
                  <c:v>7876</c:v>
                </c:pt>
                <c:pt idx="257">
                  <c:v>7875</c:v>
                </c:pt>
                <c:pt idx="258">
                  <c:v>7882</c:v>
                </c:pt>
                <c:pt idx="259">
                  <c:v>7894</c:v>
                </c:pt>
                <c:pt idx="260">
                  <c:v>7887</c:v>
                </c:pt>
                <c:pt idx="261">
                  <c:v>7886</c:v>
                </c:pt>
                <c:pt idx="262">
                  <c:v>7892</c:v>
                </c:pt>
                <c:pt idx="263">
                  <c:v>7886</c:v>
                </c:pt>
                <c:pt idx="264">
                  <c:v>7892</c:v>
                </c:pt>
                <c:pt idx="265">
                  <c:v>7896</c:v>
                </c:pt>
                <c:pt idx="266">
                  <c:v>7895</c:v>
                </c:pt>
                <c:pt idx="267">
                  <c:v>7902</c:v>
                </c:pt>
                <c:pt idx="268">
                  <c:v>7908</c:v>
                </c:pt>
                <c:pt idx="269">
                  <c:v>7917</c:v>
                </c:pt>
                <c:pt idx="270">
                  <c:v>7906</c:v>
                </c:pt>
                <c:pt idx="271">
                  <c:v>7902</c:v>
                </c:pt>
                <c:pt idx="272">
                  <c:v>7903</c:v>
                </c:pt>
                <c:pt idx="273">
                  <c:v>7899</c:v>
                </c:pt>
                <c:pt idx="274">
                  <c:v>7901</c:v>
                </c:pt>
                <c:pt idx="275">
                  <c:v>7894</c:v>
                </c:pt>
                <c:pt idx="276">
                  <c:v>7895</c:v>
                </c:pt>
                <c:pt idx="277">
                  <c:v>7887</c:v>
                </c:pt>
                <c:pt idx="278">
                  <c:v>7888</c:v>
                </c:pt>
                <c:pt idx="279">
                  <c:v>7878</c:v>
                </c:pt>
                <c:pt idx="280">
                  <c:v>7864</c:v>
                </c:pt>
                <c:pt idx="281">
                  <c:v>7863</c:v>
                </c:pt>
                <c:pt idx="282">
                  <c:v>7873</c:v>
                </c:pt>
                <c:pt idx="283">
                  <c:v>7882</c:v>
                </c:pt>
                <c:pt idx="284">
                  <c:v>7871</c:v>
                </c:pt>
                <c:pt idx="285">
                  <c:v>7860</c:v>
                </c:pt>
                <c:pt idx="286">
                  <c:v>7850</c:v>
                </c:pt>
                <c:pt idx="287">
                  <c:v>7845</c:v>
                </c:pt>
                <c:pt idx="288">
                  <c:v>7835</c:v>
                </c:pt>
                <c:pt idx="289">
                  <c:v>7820</c:v>
                </c:pt>
                <c:pt idx="290">
                  <c:v>7814</c:v>
                </c:pt>
                <c:pt idx="291">
                  <c:v>7797</c:v>
                </c:pt>
                <c:pt idx="292">
                  <c:v>7784</c:v>
                </c:pt>
                <c:pt idx="293">
                  <c:v>7792</c:v>
                </c:pt>
                <c:pt idx="294">
                  <c:v>7803</c:v>
                </c:pt>
                <c:pt idx="295">
                  <c:v>7798</c:v>
                </c:pt>
                <c:pt idx="296">
                  <c:v>7797</c:v>
                </c:pt>
                <c:pt idx="297">
                  <c:v>7801</c:v>
                </c:pt>
                <c:pt idx="298">
                  <c:v>7786</c:v>
                </c:pt>
                <c:pt idx="299">
                  <c:v>7781</c:v>
                </c:pt>
                <c:pt idx="300">
                  <c:v>7782</c:v>
                </c:pt>
                <c:pt idx="301">
                  <c:v>7777</c:v>
                </c:pt>
                <c:pt idx="302">
                  <c:v>7768</c:v>
                </c:pt>
                <c:pt idx="303">
                  <c:v>7770</c:v>
                </c:pt>
                <c:pt idx="304">
                  <c:v>7766</c:v>
                </c:pt>
                <c:pt idx="305">
                  <c:v>7757</c:v>
                </c:pt>
                <c:pt idx="306">
                  <c:v>7756</c:v>
                </c:pt>
                <c:pt idx="307">
                  <c:v>7759</c:v>
                </c:pt>
                <c:pt idx="308">
                  <c:v>7751</c:v>
                </c:pt>
                <c:pt idx="309">
                  <c:v>7754</c:v>
                </c:pt>
                <c:pt idx="310">
                  <c:v>7753</c:v>
                </c:pt>
                <c:pt idx="311">
                  <c:v>7742</c:v>
                </c:pt>
                <c:pt idx="312">
                  <c:v>7728</c:v>
                </c:pt>
                <c:pt idx="313">
                  <c:v>7721</c:v>
                </c:pt>
                <c:pt idx="314">
                  <c:v>7715</c:v>
                </c:pt>
                <c:pt idx="315">
                  <c:v>7725</c:v>
                </c:pt>
                <c:pt idx="316">
                  <c:v>7708</c:v>
                </c:pt>
                <c:pt idx="317">
                  <c:v>7699</c:v>
                </c:pt>
                <c:pt idx="318">
                  <c:v>7680</c:v>
                </c:pt>
                <c:pt idx="319">
                  <c:v>7677</c:v>
                </c:pt>
                <c:pt idx="320">
                  <c:v>7674</c:v>
                </c:pt>
                <c:pt idx="321">
                  <c:v>7679</c:v>
                </c:pt>
                <c:pt idx="322">
                  <c:v>7674</c:v>
                </c:pt>
                <c:pt idx="323">
                  <c:v>7675</c:v>
                </c:pt>
                <c:pt idx="324">
                  <c:v>7670</c:v>
                </c:pt>
                <c:pt idx="325">
                  <c:v>7670</c:v>
                </c:pt>
                <c:pt idx="326">
                  <c:v>7678</c:v>
                </c:pt>
                <c:pt idx="327">
                  <c:v>7659</c:v>
                </c:pt>
                <c:pt idx="328">
                  <c:v>7657</c:v>
                </c:pt>
                <c:pt idx="329">
                  <c:v>7654</c:v>
                </c:pt>
                <c:pt idx="330">
                  <c:v>7665</c:v>
                </c:pt>
                <c:pt idx="331">
                  <c:v>7658</c:v>
                </c:pt>
                <c:pt idx="332">
                  <c:v>7669</c:v>
                </c:pt>
                <c:pt idx="333">
                  <c:v>7668</c:v>
                </c:pt>
                <c:pt idx="334">
                  <c:v>7653</c:v>
                </c:pt>
                <c:pt idx="335">
                  <c:v>7655</c:v>
                </c:pt>
                <c:pt idx="336">
                  <c:v>7666</c:v>
                </c:pt>
                <c:pt idx="337">
                  <c:v>7664</c:v>
                </c:pt>
                <c:pt idx="338">
                  <c:v>7678</c:v>
                </c:pt>
                <c:pt idx="339">
                  <c:v>7685</c:v>
                </c:pt>
                <c:pt idx="340">
                  <c:v>7672</c:v>
                </c:pt>
                <c:pt idx="341">
                  <c:v>7673</c:v>
                </c:pt>
                <c:pt idx="342">
                  <c:v>7668</c:v>
                </c:pt>
                <c:pt idx="343">
                  <c:v>7672</c:v>
                </c:pt>
                <c:pt idx="344">
                  <c:v>7666</c:v>
                </c:pt>
                <c:pt idx="345">
                  <c:v>7701</c:v>
                </c:pt>
                <c:pt idx="346">
                  <c:v>7700</c:v>
                </c:pt>
                <c:pt idx="347">
                  <c:v>7711</c:v>
                </c:pt>
                <c:pt idx="348">
                  <c:v>7718</c:v>
                </c:pt>
                <c:pt idx="349">
                  <c:v>7727</c:v>
                </c:pt>
                <c:pt idx="350">
                  <c:v>7734</c:v>
                </c:pt>
                <c:pt idx="351">
                  <c:v>7723</c:v>
                </c:pt>
                <c:pt idx="352">
                  <c:v>7716</c:v>
                </c:pt>
                <c:pt idx="353">
                  <c:v>7721</c:v>
                </c:pt>
                <c:pt idx="354">
                  <c:v>7711</c:v>
                </c:pt>
                <c:pt idx="355">
                  <c:v>7713</c:v>
                </c:pt>
                <c:pt idx="356">
                  <c:v>7706</c:v>
                </c:pt>
                <c:pt idx="357">
                  <c:v>7684</c:v>
                </c:pt>
                <c:pt idx="358">
                  <c:v>7690</c:v>
                </c:pt>
                <c:pt idx="359">
                  <c:v>7694</c:v>
                </c:pt>
                <c:pt idx="360">
                  <c:v>7688</c:v>
                </c:pt>
                <c:pt idx="361">
                  <c:v>7690</c:v>
                </c:pt>
                <c:pt idx="362">
                  <c:v>7685</c:v>
                </c:pt>
                <c:pt idx="363">
                  <c:v>7684</c:v>
                </c:pt>
                <c:pt idx="364">
                  <c:v>7678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91633536"/>
        <c:axId val="91643904"/>
      </c:lineChart>
      <c:dateAx>
        <c:axId val="91633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>
            <c:manualLayout>
              <c:xMode val="edge"/>
              <c:yMode val="edge"/>
              <c:x val="0.47569008600955509"/>
              <c:y val="0.92178799078686591"/>
            </c:manualLayout>
          </c:layout>
          <c:overlay val="0"/>
        </c:title>
        <c:numFmt formatCode="dd/mm/yy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900" baseline="0"/>
            </a:pPr>
            <a:endParaRPr lang="en-US"/>
          </a:p>
        </c:txPr>
        <c:crossAx val="91643904"/>
        <c:crosses val="autoZero"/>
        <c:auto val="1"/>
        <c:lblOffset val="100"/>
        <c:baseTimeUnit val="days"/>
        <c:majorUnit val="1"/>
        <c:majorTimeUnit val="months"/>
      </c:dateAx>
      <c:valAx>
        <c:axId val="91643904"/>
        <c:scaling>
          <c:orientation val="minMax"/>
          <c:max val="7960"/>
          <c:min val="764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Offence total</a:t>
                </a:r>
              </a:p>
            </c:rich>
          </c:tx>
          <c:layout>
            <c:manualLayout>
              <c:xMode val="edge"/>
              <c:yMode val="edge"/>
              <c:x val="1.195049082373026E-2"/>
              <c:y val="0.3752021490271462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91633536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r">
              <a:defRPr sz="1200"/>
            </a:lvl1pPr>
          </a:lstStyle>
          <a:p>
            <a:fld id="{3A11E1CF-9F6B-416D-8C89-B807FFA286A0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0588" y="733425"/>
            <a:ext cx="4887912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0" tIns="45295" rIns="90590" bIns="4529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43517"/>
            <a:ext cx="5335270" cy="4399122"/>
          </a:xfrm>
          <a:prstGeom prst="rect">
            <a:avLst/>
          </a:prstGeom>
        </p:spPr>
        <p:txBody>
          <a:bodyPr vert="horz" lIns="90590" tIns="45295" rIns="90590" bIns="4529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85338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85338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r">
              <a:defRPr sz="1200"/>
            </a:lvl1pPr>
          </a:lstStyle>
          <a:p>
            <a:fld id="{45402F56-33C9-4A53-B082-1A2034DF32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999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911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230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6192" y="4643517"/>
            <a:ext cx="6840760" cy="43991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206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98240" y="4671888"/>
            <a:ext cx="5335270" cy="43991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821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957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597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666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24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88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520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23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2F56-33C9-4A53-B082-1A2034DF323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003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ECA5ED-AB1D-4759-BAF1-531A43419FF7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00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ECA5ED-AB1D-4759-BAF1-531A43419FF7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39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ECA5ED-AB1D-4759-BAF1-531A43419FF7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75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460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855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883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291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033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646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21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81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ECA5ED-AB1D-4759-BAF1-531A43419FF7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872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907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30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86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ECA5ED-AB1D-4759-BAF1-531A43419FF7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87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ECA5ED-AB1D-4759-BAF1-531A43419FF7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62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ECA5ED-AB1D-4759-BAF1-531A43419FF7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4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ECA5ED-AB1D-4759-BAF1-531A43419FF7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96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ECA5ED-AB1D-4759-BAF1-531A43419FF7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13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ECA5ED-AB1D-4759-BAF1-531A43419FF7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33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ECA5ED-AB1D-4759-BAF1-531A43419FF7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CAFB-C72F-44FD-A97F-A38AD0ED9E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222DF-5303-492F-B73F-43F099881B7D}" type="datetimeFigureOut">
              <a:rPr lang="en-GB" smtClean="0"/>
              <a:t>28/02/2014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1CE61-B420-4726-B77D-9ACEFE951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32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827634"/>
          </a:xfrm>
        </p:spPr>
        <p:txBody>
          <a:bodyPr/>
          <a:lstStyle/>
          <a:p>
            <a:r>
              <a:rPr lang="en-GB" sz="5400" b="1" dirty="0" smtClean="0"/>
              <a:t>Essex Police Challenge</a:t>
            </a:r>
            <a:br>
              <a:rPr lang="en-GB" sz="5400" b="1" dirty="0" smtClean="0"/>
            </a:br>
            <a:r>
              <a:rPr lang="en-GB" sz="5400" b="1" dirty="0" smtClean="0"/>
              <a:t>Local Policing</a:t>
            </a:r>
            <a:br>
              <a:rPr lang="en-GB" sz="5400" b="1" dirty="0" smtClean="0"/>
            </a:br>
            <a:r>
              <a:rPr lang="en-GB" sz="5400" b="1" dirty="0" smtClean="0"/>
              <a:t/>
            </a:r>
            <a:br>
              <a:rPr lang="en-GB" sz="5400" b="1" dirty="0" smtClean="0"/>
            </a:br>
            <a:r>
              <a:rPr lang="en-GB" sz="2800" b="1" dirty="0" smtClean="0"/>
              <a:t>27</a:t>
            </a:r>
            <a:r>
              <a:rPr lang="en-GB" sz="2800" b="1" baseline="30000" dirty="0" smtClean="0"/>
              <a:t>th</a:t>
            </a:r>
            <a:r>
              <a:rPr lang="en-GB" sz="2800" b="1" dirty="0" smtClean="0"/>
              <a:t> February 2014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2865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eb/departments/territorial_policing/HQTP_2010/Youth_ASB/Youth_files/Standing_in_Class.jpg"/>
          <p:cNvPicPr/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828092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sz="3600" b="1" u="sng" dirty="0" smtClean="0"/>
              <a:t>Community Engagement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37332"/>
            <a:ext cx="8229600" cy="4525963"/>
          </a:xfrm>
        </p:spPr>
        <p:txBody>
          <a:bodyPr/>
          <a:lstStyle/>
          <a:p>
            <a:pPr lvl="0"/>
            <a:endParaRPr lang="en-GB" sz="2800" dirty="0" smtClean="0"/>
          </a:p>
          <a:p>
            <a:pPr lvl="0"/>
            <a:r>
              <a:rPr lang="en-GB" sz="2800" dirty="0" smtClean="0"/>
              <a:t>Continuing commitment to community meetings</a:t>
            </a:r>
          </a:p>
          <a:p>
            <a:pPr lvl="0"/>
            <a:r>
              <a:rPr lang="en-GB" sz="2800" dirty="0" smtClean="0"/>
              <a:t>Weekly beat surgeries</a:t>
            </a:r>
          </a:p>
          <a:p>
            <a:pPr lvl="0"/>
            <a:r>
              <a:rPr lang="en-GB" sz="2800" dirty="0" smtClean="0"/>
              <a:t>Local police and community meetings – the new NAPs</a:t>
            </a:r>
          </a:p>
          <a:p>
            <a:pPr lvl="0"/>
            <a:r>
              <a:rPr lang="en-GB" sz="2800" dirty="0" smtClean="0"/>
              <a:t>2 way - give </a:t>
            </a:r>
            <a:r>
              <a:rPr lang="en-GB" sz="2800" dirty="0"/>
              <a:t>&amp; receive advice/information </a:t>
            </a:r>
            <a:endParaRPr lang="en-GB" sz="2800" dirty="0" smtClean="0"/>
          </a:p>
          <a:p>
            <a:pPr lvl="0"/>
            <a:r>
              <a:rPr lang="en-GB" sz="2800" dirty="0" smtClean="0"/>
              <a:t>Agree action against local </a:t>
            </a:r>
            <a:r>
              <a:rPr lang="en-GB" sz="2800" dirty="0"/>
              <a:t>community </a:t>
            </a:r>
            <a:r>
              <a:rPr lang="en-GB" sz="2800" dirty="0" smtClean="0"/>
              <a:t>problems</a:t>
            </a:r>
          </a:p>
          <a:p>
            <a:pPr marL="0" lvl="0" indent="0">
              <a:buNone/>
            </a:pPr>
            <a:endParaRPr lang="en-GB" sz="2800" dirty="0" smtClean="0"/>
          </a:p>
          <a:p>
            <a:pPr marL="0" lv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6164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>
            <a:lum bright="4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"/>
          <a:stretch/>
        </p:blipFill>
        <p:spPr bwMode="auto">
          <a:xfrm>
            <a:off x="323528" y="0"/>
            <a:ext cx="8324850" cy="55101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u="sng" dirty="0" smtClean="0"/>
              <a:t>Modernising Contact with Essex Police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08512"/>
          </a:xfrm>
        </p:spPr>
        <p:txBody>
          <a:bodyPr/>
          <a:lstStyle/>
          <a:p>
            <a:pPr lvl="0"/>
            <a:r>
              <a:rPr lang="en-GB" sz="2800" dirty="0" smtClean="0"/>
              <a:t>35.7m people in UK use the internet daily (73% of population) compared to just 16.2m in 2006</a:t>
            </a:r>
          </a:p>
          <a:p>
            <a:pPr lvl="0"/>
            <a:r>
              <a:rPr lang="en-GB" sz="2800" dirty="0" smtClean="0"/>
              <a:t>7 in 10 people in the UK own a smart phone</a:t>
            </a:r>
          </a:p>
          <a:p>
            <a:pPr lvl="0"/>
            <a:r>
              <a:rPr lang="en-GB" sz="2800" dirty="0" smtClean="0"/>
              <a:t>Police stations are important but the force will invest in new methods of contact </a:t>
            </a:r>
          </a:p>
          <a:p>
            <a:r>
              <a:rPr lang="en-GB" sz="2800" dirty="0"/>
              <a:t>T</a:t>
            </a:r>
            <a:r>
              <a:rPr lang="en-GB" sz="2800" dirty="0" smtClean="0"/>
              <a:t>raining </a:t>
            </a:r>
            <a:r>
              <a:rPr lang="en-GB" sz="2800" dirty="0"/>
              <a:t>&amp; </a:t>
            </a:r>
            <a:r>
              <a:rPr lang="en-GB" sz="2800" dirty="0" smtClean="0"/>
              <a:t>technology lead to a better and faster service</a:t>
            </a:r>
            <a:endParaRPr lang="en-GB" sz="2800" dirty="0"/>
          </a:p>
          <a:p>
            <a:pPr lvl="0"/>
            <a:r>
              <a:rPr lang="en-GB" sz="2800" dirty="0" smtClean="0"/>
              <a:t>Fewer but better quality police buildings</a:t>
            </a:r>
          </a:p>
          <a:p>
            <a:pPr lvl="0"/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318003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3">
            <a:lum bright="70000" contrast="-70000"/>
          </a:blip>
          <a:srcRect l="13977" t="17295"/>
          <a:stretch/>
        </p:blipFill>
        <p:spPr bwMode="auto">
          <a:xfrm>
            <a:off x="504056" y="116632"/>
            <a:ext cx="7668344" cy="537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u="sng" dirty="0" smtClean="0"/>
              <a:t>Partnership Working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3600400"/>
          </a:xfrm>
        </p:spPr>
        <p:txBody>
          <a:bodyPr/>
          <a:lstStyle/>
          <a:p>
            <a:r>
              <a:rPr lang="en-GB" sz="2800" dirty="0" smtClean="0"/>
              <a:t>Crucial to the effective local policing</a:t>
            </a:r>
          </a:p>
          <a:p>
            <a:r>
              <a:rPr lang="en-GB" sz="2800" dirty="0" smtClean="0"/>
              <a:t>Established Community Safety Partnerships</a:t>
            </a:r>
          </a:p>
          <a:p>
            <a:r>
              <a:rPr lang="en-GB" sz="2800" dirty="0" smtClean="0"/>
              <a:t>Joint problem solving track record</a:t>
            </a:r>
          </a:p>
          <a:p>
            <a:r>
              <a:rPr lang="en-GB" sz="2800" dirty="0" smtClean="0"/>
              <a:t>The right agency dealing with the issues</a:t>
            </a:r>
          </a:p>
          <a:p>
            <a:r>
              <a:rPr lang="en-GB" sz="2800" dirty="0" smtClean="0"/>
              <a:t>Opportunities to do more together – for example estates or front counters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271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3600" b="1" u="sng" dirty="0" smtClean="0"/>
              <a:t>The Future of Local </a:t>
            </a:r>
            <a:r>
              <a:rPr lang="en-GB" sz="3600" b="1" u="sng" dirty="0"/>
              <a:t>P</a:t>
            </a:r>
            <a:r>
              <a:rPr lang="en-GB" sz="3600" b="1" u="sng" dirty="0" smtClean="0"/>
              <a:t>olicing</a:t>
            </a:r>
            <a:endParaRPr lang="en-GB" sz="3600" b="1" u="sng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67544" y="1196753"/>
            <a:ext cx="4038600" cy="1440160"/>
          </a:xfrm>
        </p:spPr>
        <p:txBody>
          <a:bodyPr/>
          <a:lstStyle/>
          <a:p>
            <a:pPr marL="0" indent="0">
              <a:buNone/>
            </a:pPr>
            <a:r>
              <a:rPr lang="en-GB" sz="2400" u="sng" dirty="0" smtClean="0"/>
              <a:t>19:30 PCC introduction</a:t>
            </a:r>
          </a:p>
          <a:p>
            <a:r>
              <a:rPr lang="en-GB" sz="2400" dirty="0" smtClean="0"/>
              <a:t>Performance and standards in key areas of local policing</a:t>
            </a:r>
          </a:p>
          <a:p>
            <a:r>
              <a:rPr lang="en-GB" sz="2400" dirty="0" smtClean="0"/>
              <a:t>Questions from the public</a:t>
            </a:r>
            <a:endParaRPr lang="en-GB" sz="2400" u="sng" dirty="0" smtClean="0"/>
          </a:p>
          <a:p>
            <a:pPr marL="0" indent="0">
              <a:buNone/>
            </a:pPr>
            <a:r>
              <a:rPr lang="en-GB" sz="2400" u="sng" dirty="0" smtClean="0"/>
              <a:t>20:00 Your local policing team</a:t>
            </a:r>
          </a:p>
          <a:p>
            <a:r>
              <a:rPr lang="en-GB" sz="2400" dirty="0" smtClean="0"/>
              <a:t>Resolving local problems</a:t>
            </a:r>
            <a:endParaRPr lang="en-GB" sz="2400" dirty="0"/>
          </a:p>
          <a:p>
            <a:r>
              <a:rPr lang="en-GB" sz="2400" dirty="0" smtClean="0"/>
              <a:t>Named points of contact</a:t>
            </a:r>
            <a:endParaRPr lang="en-GB" sz="2400" dirty="0"/>
          </a:p>
          <a:p>
            <a:r>
              <a:rPr lang="en-GB" sz="2400" dirty="0" smtClean="0"/>
              <a:t>PCSOs are integral</a:t>
            </a:r>
          </a:p>
          <a:p>
            <a:r>
              <a:rPr lang="en-GB" sz="2400" dirty="0" smtClean="0"/>
              <a:t>Questions from the public</a:t>
            </a:r>
            <a:endParaRPr lang="en-GB" sz="2400" dirty="0"/>
          </a:p>
          <a:p>
            <a:pPr marL="0" indent="0">
              <a:buNone/>
            </a:pPr>
            <a:endParaRPr lang="en-GB" sz="2400" u="sng" dirty="0" smtClean="0"/>
          </a:p>
          <a:p>
            <a:pPr marL="0" indent="0">
              <a:buNone/>
            </a:pPr>
            <a:endParaRPr lang="en-GB" sz="2400" b="1" dirty="0"/>
          </a:p>
          <a:p>
            <a:endParaRPr lang="en-GB" sz="2400" b="1" dirty="0" smtClean="0"/>
          </a:p>
          <a:p>
            <a:endParaRPr lang="en-GB" sz="2400" b="1" dirty="0" smtClean="0"/>
          </a:p>
          <a:p>
            <a:endParaRPr lang="en-GB" sz="2400" b="1" dirty="0" smtClean="0"/>
          </a:p>
          <a:p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16016" y="1196752"/>
            <a:ext cx="3888432" cy="1872208"/>
          </a:xfrm>
        </p:spPr>
        <p:txBody>
          <a:bodyPr/>
          <a:lstStyle/>
          <a:p>
            <a:pPr marL="0" lvl="0" indent="0">
              <a:buNone/>
            </a:pPr>
            <a:r>
              <a:rPr lang="en-GB" sz="2400" u="sng" dirty="0" smtClean="0">
                <a:solidFill>
                  <a:prstClr val="black"/>
                </a:solidFill>
              </a:rPr>
              <a:t>20:30 Engagement</a:t>
            </a:r>
            <a:endParaRPr lang="en-GB" sz="2400" u="sng" dirty="0">
              <a:solidFill>
                <a:prstClr val="black"/>
              </a:solidFill>
            </a:endParaRPr>
          </a:p>
          <a:p>
            <a:r>
              <a:rPr lang="en-GB" sz="2400" dirty="0" smtClean="0">
                <a:solidFill>
                  <a:prstClr val="black"/>
                </a:solidFill>
              </a:rPr>
              <a:t>The changing role of NAPs</a:t>
            </a:r>
            <a:endParaRPr lang="en-GB" sz="2400" dirty="0">
              <a:solidFill>
                <a:prstClr val="black"/>
              </a:solidFill>
            </a:endParaRPr>
          </a:p>
          <a:p>
            <a:pPr lvl="0"/>
            <a:r>
              <a:rPr lang="en-GB" sz="2400" dirty="0" smtClean="0">
                <a:solidFill>
                  <a:prstClr val="black"/>
                </a:solidFill>
              </a:rPr>
              <a:t>New means of contact </a:t>
            </a:r>
            <a:endParaRPr lang="en-GB" sz="2400" dirty="0">
              <a:solidFill>
                <a:prstClr val="black"/>
              </a:solidFill>
            </a:endParaRP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Partnership </a:t>
            </a:r>
            <a:r>
              <a:rPr lang="en-GB" sz="2400" dirty="0" smtClean="0">
                <a:solidFill>
                  <a:prstClr val="black"/>
                </a:solidFill>
              </a:rPr>
              <a:t>working</a:t>
            </a:r>
          </a:p>
          <a:p>
            <a:pPr lvl="0"/>
            <a:r>
              <a:rPr lang="en-GB" sz="2400" dirty="0" smtClean="0">
                <a:solidFill>
                  <a:prstClr val="black"/>
                </a:solidFill>
              </a:rPr>
              <a:t>Questions from the public</a:t>
            </a:r>
          </a:p>
          <a:p>
            <a:pPr marL="0" lvl="0" indent="0">
              <a:buNone/>
            </a:pPr>
            <a:endParaRPr lang="en-GB" sz="2400" u="sng" dirty="0" smtClean="0"/>
          </a:p>
          <a:p>
            <a:pPr marL="0" lvl="0" indent="0">
              <a:buNone/>
            </a:pPr>
            <a:r>
              <a:rPr lang="en-GB" sz="2400" u="sng" dirty="0" smtClean="0"/>
              <a:t>21:00 Open Question session</a:t>
            </a:r>
            <a:endParaRPr lang="en-GB" sz="2400" u="sng" dirty="0"/>
          </a:p>
          <a:p>
            <a:r>
              <a:rPr lang="en-GB" sz="2400" dirty="0" smtClean="0"/>
              <a:t>Dedicated to questions from the public</a:t>
            </a:r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dirty="0" smtClean="0"/>
          </a:p>
          <a:p>
            <a:endParaRPr lang="en-GB" sz="2400" b="1" dirty="0"/>
          </a:p>
          <a:p>
            <a:endParaRPr lang="en-GB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4839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u="sng" dirty="0" smtClean="0"/>
              <a:t>Policing numbers</a:t>
            </a:r>
            <a:endParaRPr lang="en-GB" sz="3600" b="1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12574"/>
            <a:ext cx="4439040" cy="408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7" y="1214898"/>
            <a:ext cx="4243387" cy="408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7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u="sng" dirty="0" smtClean="0"/>
              <a:t>Reducing Crime &amp; Anti-Social Behaviour</a:t>
            </a:r>
            <a:endParaRPr lang="en-GB" sz="3600" b="1" u="sng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7" y="1268760"/>
            <a:ext cx="8640420" cy="35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2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GB" sz="3600" b="1" u="sng" dirty="0"/>
              <a:t>Crime </a:t>
            </a:r>
            <a:r>
              <a:rPr lang="en-GB" sz="3600" b="1" u="sng" dirty="0" smtClean="0"/>
              <a:t>Reduction</a:t>
            </a:r>
            <a:r>
              <a:rPr lang="en-GB" sz="3600" b="1" u="sng" dirty="0"/>
              <a:t> </a:t>
            </a:r>
            <a:r>
              <a:rPr lang="en-GB" sz="3600" b="1" u="sng" dirty="0" smtClean="0"/>
              <a:t>&amp; Satisfaction</a:t>
            </a:r>
            <a:endParaRPr lang="en-GB" sz="3600" b="1" u="sng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192688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n-GB" sz="3600" b="1" u="sng" dirty="0" smtClean="0"/>
              <a:t>Driving Down House Burglaries</a:t>
            </a:r>
            <a:endParaRPr lang="en-GB" sz="3600" u="sng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639200360"/>
              </p:ext>
            </p:extLst>
          </p:nvPr>
        </p:nvGraphicFramePr>
        <p:xfrm>
          <a:off x="683568" y="764704"/>
          <a:ext cx="7920880" cy="4997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6588224" y="2420887"/>
            <a:ext cx="1270" cy="16757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5844374" y="4096653"/>
            <a:ext cx="1490240" cy="62849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lt1">
                <a:shade val="50000"/>
              </a:schemeClr>
            </a:solidFill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/>
          <a:p>
            <a:pPr algn="ctr">
              <a:spcAft>
                <a:spcPts val="0"/>
              </a:spcAft>
            </a:pPr>
            <a:r>
              <a:rPr lang="en-GB" sz="1200" b="1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Burglary initiative</a:t>
            </a:r>
          </a:p>
          <a:p>
            <a:pPr algn="ctr"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launched </a:t>
            </a:r>
            <a:r>
              <a:rPr lang="en-GB" sz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01/10/2013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u="sng" dirty="0" smtClean="0"/>
              <a:t>Local Policing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60748"/>
            <a:ext cx="5904656" cy="4104456"/>
          </a:xfrm>
        </p:spPr>
        <p:txBody>
          <a:bodyPr/>
          <a:lstStyle/>
          <a:p>
            <a:r>
              <a:rPr lang="en-GB" sz="2600" dirty="0" smtClean="0"/>
              <a:t>Locally </a:t>
            </a:r>
            <a:r>
              <a:rPr lang="en-GB" sz="2600" dirty="0"/>
              <a:t>based and locally </a:t>
            </a:r>
            <a:r>
              <a:rPr lang="en-GB" sz="2600" dirty="0" smtClean="0"/>
              <a:t>accountable</a:t>
            </a:r>
          </a:p>
          <a:p>
            <a:r>
              <a:rPr lang="en-GB" sz="2600" dirty="0" smtClean="0"/>
              <a:t>Good understanding of communities </a:t>
            </a:r>
          </a:p>
          <a:p>
            <a:pPr lvl="0"/>
            <a:r>
              <a:rPr lang="en-GB" sz="2600" dirty="0"/>
              <a:t>Response / investigation / </a:t>
            </a:r>
            <a:r>
              <a:rPr lang="en-GB" sz="2600" dirty="0" smtClean="0"/>
              <a:t>visibility / long term problem solving</a:t>
            </a:r>
          </a:p>
          <a:p>
            <a:r>
              <a:rPr lang="en-GB" sz="2600" dirty="0"/>
              <a:t>Targeting local offenders </a:t>
            </a:r>
            <a:endParaRPr lang="en-GB" sz="2600" dirty="0" smtClean="0"/>
          </a:p>
          <a:p>
            <a:r>
              <a:rPr lang="en-GB" sz="2600" dirty="0" smtClean="0"/>
              <a:t>Supporting local victims</a:t>
            </a:r>
            <a:endParaRPr lang="en-GB" sz="2600" dirty="0"/>
          </a:p>
          <a:p>
            <a:pPr lvl="0"/>
            <a:r>
              <a:rPr lang="en-GB" sz="2600" dirty="0" smtClean="0"/>
              <a:t>Working </a:t>
            </a:r>
            <a:r>
              <a:rPr lang="en-GB" sz="2600" dirty="0"/>
              <a:t>with local </a:t>
            </a:r>
            <a:r>
              <a:rPr lang="en-GB" sz="2600" dirty="0" smtClean="0"/>
              <a:t>partners</a:t>
            </a:r>
            <a:endParaRPr lang="en-GB" sz="2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00808"/>
            <a:ext cx="254044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3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23528" y="195500"/>
            <a:ext cx="7899400" cy="526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u="sng" dirty="0" smtClean="0"/>
              <a:t>Local Policing Hub &amp; </a:t>
            </a:r>
            <a:r>
              <a:rPr lang="en-GB" sz="3600" b="1" u="sng" dirty="0"/>
              <a:t>S</a:t>
            </a:r>
            <a:r>
              <a:rPr lang="en-GB" sz="3600" b="1" u="sng" dirty="0" smtClean="0"/>
              <a:t>tandards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36504"/>
          </a:xfrm>
        </p:spPr>
        <p:txBody>
          <a:bodyPr/>
          <a:lstStyle/>
          <a:p>
            <a:endParaRPr lang="en-GB" sz="2800" dirty="0" smtClean="0"/>
          </a:p>
          <a:p>
            <a:r>
              <a:rPr lang="en-GB" sz="2800" dirty="0" smtClean="0"/>
              <a:t>District </a:t>
            </a:r>
            <a:r>
              <a:rPr lang="en-GB" sz="2800" dirty="0"/>
              <a:t>Commander </a:t>
            </a:r>
            <a:r>
              <a:rPr lang="en-GB" sz="2800" dirty="0" smtClean="0"/>
              <a:t>– responsible for local policing</a:t>
            </a:r>
          </a:p>
          <a:p>
            <a:r>
              <a:rPr lang="en-GB" sz="2800" dirty="0" smtClean="0"/>
              <a:t>Policing will be visible and responsive</a:t>
            </a:r>
          </a:p>
          <a:p>
            <a:r>
              <a:rPr lang="en-GB" sz="2800" dirty="0" smtClean="0"/>
              <a:t>New district based problem solving hubs</a:t>
            </a:r>
          </a:p>
          <a:p>
            <a:r>
              <a:rPr lang="en-GB" sz="2800" dirty="0" smtClean="0"/>
              <a:t>Key, named points of contact for communities</a:t>
            </a:r>
          </a:p>
          <a:p>
            <a:r>
              <a:rPr lang="en-GB" sz="2800" dirty="0" smtClean="0"/>
              <a:t>Understand and solve local problems</a:t>
            </a:r>
            <a:endParaRPr lang="en-GB" sz="2800" dirty="0"/>
          </a:p>
          <a:p>
            <a:pPr lvl="0"/>
            <a:r>
              <a:rPr lang="en-GB" sz="2800" dirty="0" smtClean="0"/>
              <a:t>Respond to all contact within 2 days</a:t>
            </a:r>
          </a:p>
        </p:txBody>
      </p:sp>
    </p:spTree>
    <p:extLst>
      <p:ext uri="{BB962C8B-B14F-4D97-AF65-F5344CB8AC3E}">
        <p14:creationId xmlns:p14="http://schemas.microsoft.com/office/powerpoint/2010/main" val="2360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67544" y="0"/>
            <a:ext cx="8157835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u="sng" dirty="0" smtClean="0"/>
              <a:t>The Future </a:t>
            </a:r>
            <a:r>
              <a:rPr lang="en-GB" sz="3600" b="1" u="sng" dirty="0"/>
              <a:t>R</a:t>
            </a:r>
            <a:r>
              <a:rPr lang="en-GB" sz="3600" b="1" u="sng" dirty="0" smtClean="0"/>
              <a:t>ole of PCSOs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3600400"/>
          </a:xfrm>
        </p:spPr>
        <p:txBody>
          <a:bodyPr/>
          <a:lstStyle/>
          <a:p>
            <a:r>
              <a:rPr lang="en-GB" sz="2800" dirty="0" smtClean="0"/>
              <a:t>Integral part of local policing model</a:t>
            </a:r>
          </a:p>
          <a:p>
            <a:r>
              <a:rPr lang="en-GB" sz="2800" dirty="0" smtClean="0"/>
              <a:t>Focus on local community priorities</a:t>
            </a:r>
          </a:p>
          <a:p>
            <a:r>
              <a:rPr lang="en-GB" sz="2800" dirty="0" smtClean="0"/>
              <a:t>Designated patch for every PCSO </a:t>
            </a:r>
          </a:p>
          <a:p>
            <a:pPr lvl="0"/>
            <a:r>
              <a:rPr lang="en-GB" sz="2800" dirty="0" smtClean="0"/>
              <a:t>Attend nearly 20% </a:t>
            </a:r>
            <a:r>
              <a:rPr lang="en-GB" sz="2800" dirty="0"/>
              <a:t>of all </a:t>
            </a:r>
            <a:r>
              <a:rPr lang="en-GB" sz="2800" dirty="0" smtClean="0"/>
              <a:t>calls</a:t>
            </a:r>
          </a:p>
          <a:p>
            <a:r>
              <a:rPr lang="en-GB" sz="2800" dirty="0" smtClean="0"/>
              <a:t>Expanding the role of PCSOs to support local crime investigation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7137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4391</TotalTime>
  <Words>351</Words>
  <Application>Microsoft Office PowerPoint</Application>
  <PresentationFormat>On-screen Show (4:3)</PresentationFormat>
  <Paragraphs>84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Custom Design</vt:lpstr>
      <vt:lpstr>Essex Police Challenge Local Policing  27th February 2014</vt:lpstr>
      <vt:lpstr>The Future of Local Policing</vt:lpstr>
      <vt:lpstr>Policing numbers</vt:lpstr>
      <vt:lpstr>Reducing Crime &amp; Anti-Social Behaviour</vt:lpstr>
      <vt:lpstr>Crime Reduction &amp; Satisfaction</vt:lpstr>
      <vt:lpstr>Driving Down House Burglaries</vt:lpstr>
      <vt:lpstr>Local Policing</vt:lpstr>
      <vt:lpstr>Local Policing Hub &amp; Standards</vt:lpstr>
      <vt:lpstr>The Future Role of PCSOs</vt:lpstr>
      <vt:lpstr>Community Engagement</vt:lpstr>
      <vt:lpstr>Modernising Contact with Essex Police</vt:lpstr>
      <vt:lpstr>Partnership Working</vt:lpstr>
    </vt:vector>
  </TitlesOfParts>
  <Company>Essex Police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Knight</dc:creator>
  <cp:lastModifiedBy>Jan Klimkowski</cp:lastModifiedBy>
  <cp:revision>211</cp:revision>
  <cp:lastPrinted>2014-02-27T07:28:09Z</cp:lastPrinted>
  <dcterms:created xsi:type="dcterms:W3CDTF">2013-10-03T13:47:12Z</dcterms:created>
  <dcterms:modified xsi:type="dcterms:W3CDTF">2014-02-28T08:48:51Z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serName">
    <vt:lpwstr>70259</vt:lpwstr>
  </property>
  <property fmtid="{D5CDD505-2E9C-101B-9397-08002B2CF9AE}" pid="3" name="Protective Marking">
    <vt:lpwstr>NOT PROTECTIVELY MARKED</vt:lpwstr>
  </property>
  <property fmtid="{D5CDD505-2E9C-101B-9397-08002B2CF9AE}" pid="4" name="Descriptor">
    <vt:lpwstr/>
  </property>
</Properties>
</file>